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5FB471-B3B0-4941-BD4B-EA4E6B9F3E7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CB0421-7BBD-409A-A114-8D3B070782A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9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Dzień Mody Patriotycznej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61048"/>
            <a:ext cx="5425429" cy="2288853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ajnold Suchodolski - Mazurek Trzeciego Maja tekst (videoo.inf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0960"/>
      </p:ext>
    </p:extLst>
  </p:cSld>
  <p:clrMapOvr>
    <a:masterClrMapping/>
  </p:clrMapOvr>
  <p:transition spd="slow" advTm="690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Nadia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984244" cy="536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064505"/>
      </p:ext>
    </p:extLst>
  </p:cSld>
  <p:clrMapOvr>
    <a:masterClrMapping/>
  </p:clrMapOvr>
  <p:transition spd="slow" advTm="7019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Anastazja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8760"/>
            <a:ext cx="3080617" cy="543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0064583"/>
      </p:ext>
    </p:extLst>
  </p:cSld>
  <p:clrMapOvr>
    <a:masterClrMapping/>
  </p:clrMapOvr>
  <p:transition spd="slow" advTm="6666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Nikola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2919571" cy="553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5159693"/>
      </p:ext>
    </p:extLst>
  </p:cSld>
  <p:clrMapOvr>
    <a:masterClrMapping/>
  </p:clrMapOvr>
  <p:transition spd="slow" advTm="7175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Oliwia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73695"/>
            <a:ext cx="3551906" cy="564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82397"/>
      </p:ext>
    </p:extLst>
  </p:cSld>
  <p:clrMapOvr>
    <a:masterClrMapping/>
  </p:clrMapOvr>
  <p:transition spd="slow" advTm="6981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Sławek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3454857" cy="536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4606260"/>
      </p:ext>
    </p:extLst>
  </p:cSld>
  <p:clrMapOvr>
    <a:masterClrMapping/>
  </p:clrMapOvr>
  <p:transition spd="slow" advTm="6847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Tina</a:t>
            </a:r>
            <a:endParaRPr lang="pl-PL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06844"/>
            <a:ext cx="3527134" cy="543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635002"/>
      </p:ext>
    </p:extLst>
  </p:cSld>
  <p:clrMapOvr>
    <a:masterClrMapping/>
  </p:clrMapOvr>
  <p:transition spd="slow" advTm="8702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6692" y="116632"/>
            <a:ext cx="68134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Tobiasz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344420" cy="54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32636"/>
      </p:ext>
    </p:extLst>
  </p:cSld>
  <p:clrMapOvr>
    <a:masterClrMapping/>
  </p:clrMapOvr>
  <p:transition spd="slow" advTm="5122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Alan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6752"/>
            <a:ext cx="2548126" cy="543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5859992"/>
      </p:ext>
    </p:extLst>
  </p:cSld>
  <p:clrMapOvr>
    <a:masterClrMapping/>
  </p:clrMapOvr>
  <p:transition spd="slow" advTm="8304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Wiktoria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3394539" cy="484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158688"/>
      </p:ext>
    </p:extLst>
  </p:cSld>
  <p:clrMapOvr>
    <a:masterClrMapping/>
  </p:clrMapOvr>
  <p:transition spd="slow" advTm="4744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59" cy="6408712"/>
          </a:xfrm>
        </p:spPr>
        <p:txBody>
          <a:bodyPr/>
          <a:lstStyle/>
          <a:p>
            <a:pPr marL="0" indent="0" algn="ctr">
              <a:buNone/>
            </a:pPr>
            <a:r>
              <a:rPr lang="pl-PL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były biało-czerwone stylizacje klasy </a:t>
            </a:r>
            <a:r>
              <a:rPr lang="pl-PL" sz="66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pl-PL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br>
              <a:rPr lang="pl-PL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</a:br>
            <a:r>
              <a:rPr lang="pl-PL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/>
            </a:r>
            <a:br>
              <a:rPr lang="pl-PL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</a:br>
            <a:r>
              <a:rPr lang="pl-PL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Pamiętajmy o naszych Barwach Ojczystych…</a:t>
            </a:r>
            <a:r>
              <a:rPr lang="pl-PL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316416" y="630932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E.M</a:t>
            </a:r>
          </a:p>
        </p:txBody>
      </p:sp>
    </p:spTree>
    <p:extLst>
      <p:ext uri="{BB962C8B-B14F-4D97-AF65-F5344CB8AC3E}">
        <p14:creationId xmlns:p14="http://schemas.microsoft.com/office/powerpoint/2010/main" val="1542003542"/>
      </p:ext>
    </p:extLst>
  </p:cSld>
  <p:clrMapOvr>
    <a:masterClrMapping/>
  </p:clrMapOvr>
  <p:transition spd="slow" advTm="10335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-99392"/>
            <a:ext cx="6120679" cy="127262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Amelka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124744"/>
            <a:ext cx="2694682" cy="561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7206703"/>
      </p:ext>
    </p:extLst>
  </p:cSld>
  <p:clrMapOvr>
    <a:masterClrMapping/>
  </p:clrMapOvr>
  <p:transition spd="slow" advTm="6847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Laura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3144848" cy="550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969891"/>
      </p:ext>
    </p:extLst>
  </p:cSld>
  <p:clrMapOvr>
    <a:masterClrMapping/>
  </p:clrMapOvr>
  <p:transition spd="slow" advTm="7108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94455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Milena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3183175" cy="574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870533"/>
      </p:ext>
    </p:extLst>
  </p:cSld>
  <p:clrMapOvr>
    <a:masterClrMapping/>
  </p:clrMapOvr>
  <p:transition spd="slow" advTm="7169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285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Dominika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656979" cy="550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2246702"/>
      </p:ext>
    </p:extLst>
  </p:cSld>
  <p:clrMapOvr>
    <a:masterClrMapping/>
  </p:clrMapOvr>
  <p:transition spd="slow" advTm="6678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Hania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437107" cy="543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627956"/>
      </p:ext>
    </p:extLst>
  </p:cSld>
  <p:clrMapOvr>
    <a:masterClrMapping/>
  </p:clrMapOvr>
  <p:transition spd="slow" advTm="7148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65652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Ebi</a:t>
            </a:r>
            <a:endParaRPr lang="pl-PL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3971346" cy="561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259174"/>
      </p:ext>
    </p:extLst>
  </p:cSld>
  <p:clrMapOvr>
    <a:masterClrMapping/>
  </p:clrMapOvr>
  <p:transition spd="slow" advTm="9201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Kacper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433380" cy="515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817961"/>
      </p:ext>
    </p:extLst>
  </p:cSld>
  <p:clrMapOvr>
    <a:masterClrMapping/>
  </p:clrMapOvr>
  <p:transition spd="slow" advTm="6755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3489275" cy="538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76510"/>
      </p:ext>
    </p:extLst>
  </p:cSld>
  <p:clrMapOvr>
    <a:masterClrMapping/>
  </p:clrMapOvr>
  <p:transition spd="slow" advTm="7052">
    <p:wipe/>
  </p:transition>
</p:sld>
</file>

<file path=ppt/theme/theme1.xml><?xml version="1.0" encoding="utf-8"?>
<a:theme xmlns:a="http://schemas.openxmlformats.org/drawingml/2006/main" name="Aerodynamiczny">
  <a:themeElements>
    <a:clrScheme name="Niestandardowy 10">
      <a:dk1>
        <a:sysClr val="windowText" lastClr="000000"/>
      </a:dk1>
      <a:lt1>
        <a:sysClr val="window" lastClr="FFFFFF"/>
      </a:lt1>
      <a:dk2>
        <a:srgbClr val="212745"/>
      </a:dk2>
      <a:lt2>
        <a:srgbClr val="FF0000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</TotalTime>
  <Words>28</Words>
  <Application>Microsoft Office PowerPoint</Application>
  <PresentationFormat>Pokaz na ekranie (4:3)</PresentationFormat>
  <Paragraphs>20</Paragraphs>
  <Slides>19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Georgia</vt:lpstr>
      <vt:lpstr>Times New Roman</vt:lpstr>
      <vt:lpstr>Trebuchet MS</vt:lpstr>
      <vt:lpstr>Wingdings</vt:lpstr>
      <vt:lpstr>Aerodynamiczny</vt:lpstr>
      <vt:lpstr>Dzień Mody Patriotycznej</vt:lpstr>
      <vt:lpstr>Amelka</vt:lpstr>
      <vt:lpstr>Laura</vt:lpstr>
      <vt:lpstr>Milena</vt:lpstr>
      <vt:lpstr>Dominika</vt:lpstr>
      <vt:lpstr>Hania</vt:lpstr>
      <vt:lpstr>Ebi</vt:lpstr>
      <vt:lpstr>Kacper</vt:lpstr>
      <vt:lpstr>Maja</vt:lpstr>
      <vt:lpstr>Nadia</vt:lpstr>
      <vt:lpstr>Anastazja</vt:lpstr>
      <vt:lpstr>Nikola</vt:lpstr>
      <vt:lpstr>Oliwia</vt:lpstr>
      <vt:lpstr>Sławek</vt:lpstr>
      <vt:lpstr>Tina</vt:lpstr>
      <vt:lpstr>Tobiasz</vt:lpstr>
      <vt:lpstr>Alan</vt:lpstr>
      <vt:lpstr>Wiktoria</vt:lpstr>
      <vt:lpstr>To były biało-czerwone stylizacje klasy Va  Pamiętajmy o naszych Barwach Ojczystych…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Mody Patriotycznej</dc:title>
  <dc:creator>ThinkPad T430</dc:creator>
  <cp:lastModifiedBy>ZNP Oddzial Rychtal</cp:lastModifiedBy>
  <cp:revision>15</cp:revision>
  <dcterms:created xsi:type="dcterms:W3CDTF">2020-05-05T09:28:58Z</dcterms:created>
  <dcterms:modified xsi:type="dcterms:W3CDTF">2020-05-05T18:24:15Z</dcterms:modified>
</cp:coreProperties>
</file>