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F0C-268F-49BD-BCF9-752E303358EE}" type="datetimeFigureOut">
              <a:rPr lang="pl-PL" smtClean="0"/>
              <a:t>2020-11-12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0DE0-A5FE-402A-82FD-4CBA19C16E7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F0C-268F-49BD-BCF9-752E303358EE}" type="datetimeFigureOut">
              <a:rPr lang="pl-PL" smtClean="0"/>
              <a:t>2020-11-12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0DE0-A5FE-402A-82FD-4CBA19C16E7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F0C-268F-49BD-BCF9-752E303358EE}" type="datetimeFigureOut">
              <a:rPr lang="pl-PL" smtClean="0"/>
              <a:t>2020-11-12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0DE0-A5FE-402A-82FD-4CBA19C16E7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F0C-268F-49BD-BCF9-752E303358EE}" type="datetimeFigureOut">
              <a:rPr lang="pl-PL" smtClean="0"/>
              <a:t>2020-11-12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0DE0-A5FE-402A-82FD-4CBA19C16E7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F0C-268F-49BD-BCF9-752E303358EE}" type="datetimeFigureOut">
              <a:rPr lang="pl-PL" smtClean="0"/>
              <a:t>2020-11-12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0DE0-A5FE-402A-82FD-4CBA19C16E7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F0C-268F-49BD-BCF9-752E303358EE}" type="datetimeFigureOut">
              <a:rPr lang="pl-PL" smtClean="0"/>
              <a:t>2020-11-12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0DE0-A5FE-402A-82FD-4CBA19C16E7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F0C-268F-49BD-BCF9-752E303358EE}" type="datetimeFigureOut">
              <a:rPr lang="pl-PL" smtClean="0"/>
              <a:t>2020-11-12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0DE0-A5FE-402A-82FD-4CBA19C16E7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F0C-268F-49BD-BCF9-752E303358EE}" type="datetimeFigureOut">
              <a:rPr lang="pl-PL" smtClean="0"/>
              <a:t>2020-11-12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0DE0-A5FE-402A-82FD-4CBA19C16E7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F0C-268F-49BD-BCF9-752E303358EE}" type="datetimeFigureOut">
              <a:rPr lang="pl-PL" smtClean="0"/>
              <a:t>2020-11-12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0DE0-A5FE-402A-82FD-4CBA19C16E7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F0C-268F-49BD-BCF9-752E303358EE}" type="datetimeFigureOut">
              <a:rPr lang="pl-PL" smtClean="0"/>
              <a:t>2020-11-12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0DE0-A5FE-402A-82FD-4CBA19C16E75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F0C-268F-49BD-BCF9-752E303358EE}" type="datetimeFigureOut">
              <a:rPr lang="pl-PL" smtClean="0"/>
              <a:t>2020-11-12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10DE0-A5FE-402A-82FD-4CBA19C16E75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0C10DE0-A5FE-402A-82FD-4CBA19C16E75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A53BF0C-268F-49BD-BCF9-752E303358EE}" type="datetimeFigureOut">
              <a:rPr lang="pl-PL" smtClean="0"/>
              <a:t>2020-11-12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7975" y="-315416"/>
            <a:ext cx="7452320" cy="2745839"/>
          </a:xfrm>
        </p:spPr>
        <p:txBody>
          <a:bodyPr/>
          <a:lstStyle/>
          <a:p>
            <a:r>
              <a:rPr lang="pl-PL" sz="5400" dirty="0" smtClean="0"/>
              <a:t>Nasz szkolny ekolog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Planecik</a:t>
            </a:r>
            <a:endParaRPr lang="pl-PL" dirty="0"/>
          </a:p>
        </p:txBody>
      </p:sp>
      <p:sp>
        <p:nvSpPr>
          <p:cNvPr id="5" name="AutoShape 4" descr="C:\Users\ThinkPad T430\Desktop\b553e26b-e389-4027-be8b-a93ec23a2ad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C:\Users\ThinkPad T430\Desktop\b553e26b-e389-4027-be8b-a93ec23a2ad2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8" descr="C:\Users\ThinkPad T430\Desktop\b553e26b-e389-4027-be8b-a93ec23a2ad2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10" descr="C:\Users\ThinkPad T430\Desktop\b553e26b-e389-4027-be8b-a93ec23a2ad2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12" descr="C:\Users\ThinkPad T430\Desktop\b553e26b-e389-4027-be8b-a93ec23a2ad2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AutoShape 14" descr="C:\Users\ThinkPad T430\Desktop\b553e26b-e389-4027-be8b-a93ec23a2ad2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19525"/>
            <a:ext cx="3735858" cy="518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3703"/>
            <a:ext cx="3768353" cy="379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27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613">
        <p14:conveyor dir="l"/>
      </p:transition>
    </mc:Choice>
    <mc:Fallback xmlns="">
      <p:transition spd="slow" advTm="76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68540"/>
            <a:ext cx="5832648" cy="588946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-4680" y="1341"/>
            <a:ext cx="8478242" cy="966738"/>
          </a:xfrm>
        </p:spPr>
        <p:txBody>
          <a:bodyPr/>
          <a:lstStyle/>
          <a:p>
            <a:pPr algn="ctr"/>
            <a:r>
              <a:rPr lang="pl-PL" dirty="0" smtClean="0"/>
              <a:t>List od </a:t>
            </a:r>
            <a:r>
              <a:rPr lang="pl-PL" dirty="0" err="1" smtClean="0"/>
              <a:t>Planecika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11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734">
        <p14:conveyor dir="l"/>
      </p:transition>
    </mc:Choice>
    <mc:Fallback xmlns="">
      <p:transition spd="slow" advTm="157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0462" y="-315416"/>
            <a:ext cx="8795320" cy="2880320"/>
          </a:xfrm>
        </p:spPr>
        <p:txBody>
          <a:bodyPr/>
          <a:lstStyle/>
          <a:p>
            <a:r>
              <a:rPr lang="pl-PL" dirty="0" err="1" smtClean="0"/>
              <a:t>Planecik</a:t>
            </a:r>
            <a:r>
              <a:rPr lang="pl-PL" dirty="0"/>
              <a:t> </a:t>
            </a:r>
            <a:r>
              <a:rPr lang="pl-PL" dirty="0" smtClean="0"/>
              <a:t>będzie wam opowiadał </a:t>
            </a:r>
            <a:br>
              <a:rPr lang="pl-PL" dirty="0" smtClean="0"/>
            </a:br>
            <a:r>
              <a:rPr lang="pl-PL" dirty="0"/>
              <a:t>o</a:t>
            </a:r>
            <a:r>
              <a:rPr lang="pl-PL" dirty="0" smtClean="0"/>
              <a:t> segregacji odpadów.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16859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9000"/>
            <a:ext cx="21431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978174"/>
            <a:ext cx="16002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44824"/>
            <a:ext cx="16573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36745"/>
            <a:ext cx="16764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02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175">
        <p14:conveyor dir="l"/>
      </p:transition>
    </mc:Choice>
    <mc:Fallback xmlns="">
      <p:transition spd="slow" advTm="111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80920" cy="1368152"/>
          </a:xfrm>
        </p:spPr>
        <p:txBody>
          <a:bodyPr/>
          <a:lstStyle/>
          <a:p>
            <a:pPr algn="ctr"/>
            <a:r>
              <a:rPr lang="pl-PL" dirty="0" smtClean="0"/>
              <a:t>Ciekawostka</a:t>
            </a:r>
            <a:br>
              <a:rPr lang="pl-PL" dirty="0" smtClean="0"/>
            </a:br>
            <a:r>
              <a:rPr lang="pl-PL" dirty="0" smtClean="0"/>
              <a:t>Jak długo rozkładają się odpady?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26094"/>
            <a:ext cx="5184576" cy="52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8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792">
        <p14:conveyor dir="l"/>
      </p:transition>
    </mc:Choice>
    <mc:Fallback xmlns="">
      <p:transition spd="slow" advTm="307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18755" y="404664"/>
            <a:ext cx="9253536" cy="1143000"/>
          </a:xfrm>
        </p:spPr>
        <p:txBody>
          <a:bodyPr/>
          <a:lstStyle/>
          <a:p>
            <a:pPr algn="ctr"/>
            <a:r>
              <a:rPr lang="pl-PL" dirty="0" smtClean="0"/>
              <a:t>Dlaczego warto segregować </a:t>
            </a:r>
            <a:br>
              <a:rPr lang="pl-PL" dirty="0" smtClean="0"/>
            </a:br>
            <a:r>
              <a:rPr lang="pl-PL" dirty="0" smtClean="0"/>
              <a:t>odpady?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6" y="2132856"/>
            <a:ext cx="8066755" cy="400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20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472">
        <p14:conveyor dir="l"/>
      </p:transition>
    </mc:Choice>
    <mc:Fallback xmlns="">
      <p:transition spd="slow" advTm="304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8104373" cy="4883572"/>
          </a:xfrm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8460432" cy="1143000"/>
          </a:xfrm>
        </p:spPr>
        <p:txBody>
          <a:bodyPr/>
          <a:lstStyle/>
          <a:p>
            <a:pPr algn="ctr"/>
            <a:r>
              <a:rPr lang="pl-PL" dirty="0" smtClean="0"/>
              <a:t>Ciekawostka 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18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695">
        <p14:conveyor dir="l"/>
      </p:transition>
    </mc:Choice>
    <mc:Fallback xmlns="">
      <p:transition spd="slow" advTm="156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-28295"/>
            <a:ext cx="7620000" cy="3025247"/>
          </a:xfrm>
        </p:spPr>
        <p:txBody>
          <a:bodyPr/>
          <a:lstStyle/>
          <a:p>
            <a:pPr algn="ctr"/>
            <a:r>
              <a:rPr lang="pl-PL" dirty="0" smtClean="0"/>
              <a:t>Do </a:t>
            </a:r>
            <a:r>
              <a:rPr lang="pl-PL" dirty="0" smtClean="0"/>
              <a:t>zobaczenia w </a:t>
            </a:r>
            <a:r>
              <a:rPr lang="pl-PL" dirty="0" smtClean="0"/>
              <a:t>kolejnym odcinku !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3855"/>
            <a:ext cx="4525664" cy="468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5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596">
        <p14:conveyor dir="l"/>
      </p:transition>
    </mc:Choice>
    <mc:Fallback xmlns="">
      <p:transition spd="slow" advTm="75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78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yleganie">
  <a:themeElements>
    <a:clrScheme name="Niestandardowy 25">
      <a:dk1>
        <a:srgbClr val="2F2B20"/>
      </a:dk1>
      <a:lt1>
        <a:srgbClr val="FFFFFF"/>
      </a:lt1>
      <a:dk2>
        <a:srgbClr val="88CC3E"/>
      </a:dk2>
      <a:lt2>
        <a:srgbClr val="283F10"/>
      </a:lt2>
      <a:accent1>
        <a:srgbClr val="49711E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Pakiet 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zylegani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186</TotalTime>
  <Words>22</Words>
  <Application>Microsoft Office PowerPoint</Application>
  <PresentationFormat>Pokaz na ekranie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Przyleganie</vt:lpstr>
      <vt:lpstr>Nasz szkolny ekolog Planecik</vt:lpstr>
      <vt:lpstr>List od Planecika</vt:lpstr>
      <vt:lpstr>Planecik będzie wam opowiadał  o segregacji odpadów.</vt:lpstr>
      <vt:lpstr>Ciekawostka Jak długo rozkładają się odpady?</vt:lpstr>
      <vt:lpstr>Dlaczego warto segregować  odpady?</vt:lpstr>
      <vt:lpstr>Ciekawostka !</vt:lpstr>
      <vt:lpstr>Do zobaczenia w kolejnym odcinku !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Nasz szkolny ekolog Planecik</dc:title>
  <dc:creator>ThinkPad T430</dc:creator>
  <cp:lastModifiedBy>ThinkPad T430</cp:lastModifiedBy>
  <cp:revision>18</cp:revision>
  <dcterms:created xsi:type="dcterms:W3CDTF">2020-11-05T12:56:03Z</dcterms:created>
  <dcterms:modified xsi:type="dcterms:W3CDTF">2020-11-12T12:52:26Z</dcterms:modified>
</cp:coreProperties>
</file>