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24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E791-C074-4C6F-8A89-A14011C5173B}" type="datetimeFigureOut">
              <a:rPr lang="pl-PL" smtClean="0"/>
              <a:t>2020-12-17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B0B-F5F8-47E1-B5F9-24F326842E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E791-C074-4C6F-8A89-A14011C5173B}" type="datetimeFigureOut">
              <a:rPr lang="pl-PL" smtClean="0"/>
              <a:t>2020-12-17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B0B-F5F8-47E1-B5F9-24F326842E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E791-C074-4C6F-8A89-A14011C5173B}" type="datetimeFigureOut">
              <a:rPr lang="pl-PL" smtClean="0"/>
              <a:t>2020-12-17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B0B-F5F8-47E1-B5F9-24F326842E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E791-C074-4C6F-8A89-A14011C5173B}" type="datetimeFigureOut">
              <a:rPr lang="pl-PL" smtClean="0"/>
              <a:t>2020-12-17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B0B-F5F8-47E1-B5F9-24F326842E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E791-C074-4C6F-8A89-A14011C5173B}" type="datetimeFigureOut">
              <a:rPr lang="pl-PL" smtClean="0"/>
              <a:t>2020-12-17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B0B-F5F8-47E1-B5F9-24F326842E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E791-C074-4C6F-8A89-A14011C5173B}" type="datetimeFigureOut">
              <a:rPr lang="pl-PL" smtClean="0"/>
              <a:t>2020-12-17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B0B-F5F8-47E1-B5F9-24F326842E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E791-C074-4C6F-8A89-A14011C5173B}" type="datetimeFigureOut">
              <a:rPr lang="pl-PL" smtClean="0"/>
              <a:t>2020-12-17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B0B-F5F8-47E1-B5F9-24F326842E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E791-C074-4C6F-8A89-A14011C5173B}" type="datetimeFigureOut">
              <a:rPr lang="pl-PL" smtClean="0"/>
              <a:t>2020-12-17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B0B-F5F8-47E1-B5F9-24F326842E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E791-C074-4C6F-8A89-A14011C5173B}" type="datetimeFigureOut">
              <a:rPr lang="pl-PL" smtClean="0"/>
              <a:t>2020-12-17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B0B-F5F8-47E1-B5F9-24F326842E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E791-C074-4C6F-8A89-A14011C5173B}" type="datetimeFigureOut">
              <a:rPr lang="pl-PL" smtClean="0"/>
              <a:t>2020-12-17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B0B-F5F8-47E1-B5F9-24F326842E2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E791-C074-4C6F-8A89-A14011C5173B}" type="datetimeFigureOut">
              <a:rPr lang="pl-PL" smtClean="0"/>
              <a:t>2020-12-17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18B0B-F5F8-47E1-B5F9-24F326842E2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3818B0B-F5F8-47E1-B5F9-24F326842E25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282E791-C074-4C6F-8A89-A14011C5173B}" type="datetimeFigureOut">
              <a:rPr lang="pl-PL" smtClean="0"/>
              <a:t>2020-12-17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-1107504"/>
            <a:ext cx="8460432" cy="2593975"/>
          </a:xfrm>
        </p:spPr>
        <p:txBody>
          <a:bodyPr/>
          <a:lstStyle/>
          <a:p>
            <a:pPr algn="ctr"/>
            <a:r>
              <a:rPr lang="pl-PL" sz="5400" dirty="0" smtClean="0"/>
              <a:t>Cześć, to znowu ja </a:t>
            </a:r>
            <a:r>
              <a:rPr lang="pl-PL" sz="5400" dirty="0" err="1" smtClean="0"/>
              <a:t>Planecik</a:t>
            </a:r>
            <a:endParaRPr lang="pl-PL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295500" cy="306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" y="1785037"/>
            <a:ext cx="2981641" cy="394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ytuł 1"/>
          <p:cNvSpPr>
            <a:spLocks noGrp="1"/>
          </p:cNvSpPr>
          <p:nvPr>
            <p:ph type="subTitle" idx="1"/>
          </p:nvPr>
        </p:nvSpPr>
        <p:spPr>
          <a:xfrm>
            <a:off x="0" y="4840840"/>
            <a:ext cx="8604448" cy="2017160"/>
          </a:xfrm>
        </p:spPr>
        <p:txBody>
          <a:bodyPr>
            <a:noAutofit/>
          </a:bodyPr>
          <a:lstStyle/>
          <a:p>
            <a:pPr algn="r"/>
            <a:r>
              <a:rPr lang="pl-PL" sz="3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Dzisiaj opowiem wam </a:t>
            </a:r>
            <a:endParaRPr lang="pl-PL" sz="3600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r"/>
            <a:r>
              <a:rPr lang="pl-PL" sz="3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o segregacji </a:t>
            </a:r>
            <a:r>
              <a:rPr lang="pl-PL" sz="3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odpadów</a:t>
            </a:r>
          </a:p>
          <a:p>
            <a:pPr algn="r"/>
            <a:r>
              <a:rPr lang="pl-PL" sz="3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zmieszanych resztkowych  </a:t>
            </a:r>
            <a:endParaRPr lang="pl-PL" sz="36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7437"/>
            <a:ext cx="2987825" cy="365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7"/>
            <a:ext cx="298782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7"/>
            <a:ext cx="298782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944597"/>
      </p:ext>
    </p:extLst>
  </p:cSld>
  <p:clrMapOvr>
    <a:masterClrMapping/>
  </p:clrMapOvr>
  <p:transition spd="slow" advTm="7596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413516" cy="596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517452"/>
      </p:ext>
    </p:extLst>
  </p:cSld>
  <p:clrMapOvr>
    <a:masterClrMapping/>
  </p:clrMapOvr>
  <p:transition spd="slow" advTm="6864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91" y="2465016"/>
            <a:ext cx="1347439" cy="1347439"/>
          </a:xfrm>
          <a:prstGeom prst="rect">
            <a:avLst/>
          </a:prstGeom>
        </p:spPr>
      </p:pic>
      <p:pic>
        <p:nvPicPr>
          <p:cNvPr id="1026" name="Picture 2" descr="C:\Users\ThinkPad T430\Desktop\03c194188ac5f8843495ebc6611497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4" y="1052736"/>
            <a:ext cx="1535855" cy="101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143000"/>
          </a:xfrm>
        </p:spPr>
        <p:txBody>
          <a:bodyPr/>
          <a:lstStyle/>
          <a:p>
            <a:pPr algn="ctr"/>
            <a:r>
              <a:rPr lang="pl-PL" sz="4000" dirty="0" smtClean="0"/>
              <a:t>Do odpadów </a:t>
            </a:r>
            <a:r>
              <a:rPr lang="pl-PL" sz="4000" dirty="0" smtClean="0"/>
              <a:t>zmieszanych resztkowych </a:t>
            </a:r>
            <a:r>
              <a:rPr lang="pl-PL" sz="4000" dirty="0" smtClean="0"/>
              <a:t>wrzucamy: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282627" y="1919536"/>
            <a:ext cx="253062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pl-PL" sz="1800" dirty="0" smtClean="0"/>
              <a:t>Resztki mięsa i kości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2530624" cy="67667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l-PL" sz="1800" dirty="0" smtClean="0"/>
              <a:t>Szkło stołowe, kryształy, fajans, porcelana</a:t>
            </a:r>
            <a:endParaRPr lang="pl-PL" sz="18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57200" y="3645024"/>
            <a:ext cx="253062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pl-PL" sz="1800" dirty="0" smtClean="0"/>
              <a:t>Pieluchy, podpaski, chusteczki higieniczne</a:t>
            </a:r>
            <a:endParaRPr lang="pl-PL" sz="1800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282627" y="3658460"/>
            <a:ext cx="253062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pl-PL" sz="1800" dirty="0" smtClean="0"/>
              <a:t>Zniszczona odzież, tekstylia i buty</a:t>
            </a:r>
            <a:endParaRPr lang="pl-PL" sz="1800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2719590" y="4994951"/>
            <a:ext cx="28803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pl-PL" sz="1800" dirty="0" smtClean="0"/>
              <a:t>Resztki ryb, owoców morza</a:t>
            </a:r>
            <a:endParaRPr lang="pl-PL" sz="1800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457200" y="6181328"/>
            <a:ext cx="253062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pl-PL" sz="1800" dirty="0" smtClean="0"/>
              <a:t>Drobne zabawki</a:t>
            </a:r>
            <a:endParaRPr lang="pl-PL" sz="1800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5508104" y="6181328"/>
            <a:ext cx="253062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pl-PL" sz="1800" dirty="0" smtClean="0"/>
              <a:t>Niedopałki papierosów</a:t>
            </a:r>
            <a:endParaRPr lang="pl-PL" sz="1800" dirty="0"/>
          </a:p>
        </p:txBody>
      </p:sp>
      <p:pic>
        <p:nvPicPr>
          <p:cNvPr id="1027" name="Picture 3" descr="C:\Users\ThinkPad T430\Desktop\kurczak-kości-na-talerzu-głodny-i-kurczaków-skrzydeł-resztki-białym-tle-niezdrowy-mięso-fo-1191101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39" y="1107244"/>
            <a:ext cx="1219200" cy="81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hinkPad T430\Desktop\601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332" y="1459345"/>
            <a:ext cx="1597053" cy="15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843808" y="2800400"/>
            <a:ext cx="2756102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pl-PL" sz="1800" dirty="0" smtClean="0"/>
              <a:t>Zużyte ręczniki papierowe i serwetki</a:t>
            </a:r>
            <a:endParaRPr lang="pl-PL" sz="18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94" y="2724612"/>
            <a:ext cx="1340290" cy="82824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81" y="3725476"/>
            <a:ext cx="1342748" cy="119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5" y="4917916"/>
            <a:ext cx="1574304" cy="124222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61" y="4972709"/>
            <a:ext cx="1051426" cy="11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52516"/>
      </p:ext>
    </p:extLst>
  </p:cSld>
  <p:clrMapOvr>
    <a:masterClrMapping/>
  </p:clrMapOvr>
  <p:transition spd="slow" advTm="2131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580518" y="1484784"/>
            <a:ext cx="2530624" cy="67667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l-PL" sz="1800" dirty="0" smtClean="0"/>
              <a:t>Odchody zwierząt</a:t>
            </a:r>
            <a:endParaRPr lang="pl-PL" sz="18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426851" y="1484784"/>
            <a:ext cx="253062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pl-PL" sz="1800" dirty="0" smtClean="0"/>
              <a:t>Tubki po pastach</a:t>
            </a:r>
            <a:endParaRPr lang="pl-PL" sz="18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627784" y="2968352"/>
            <a:ext cx="345638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pl-PL" sz="1800" dirty="0" smtClean="0"/>
              <a:t>Torebki z herbatą, filtry do kawy</a:t>
            </a:r>
            <a:endParaRPr lang="pl-PL" sz="1800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426852" y="4321696"/>
            <a:ext cx="253062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pl-PL" sz="1800" dirty="0" smtClean="0"/>
              <a:t>Zimny popiół</a:t>
            </a:r>
            <a:endParaRPr lang="pl-PL" sz="1800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580518" y="4321696"/>
            <a:ext cx="253062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pl-PL" sz="1800" dirty="0" smtClean="0"/>
              <a:t>Znicze z zawartością, resztki świec</a:t>
            </a:r>
            <a:endParaRPr lang="pl-PL" sz="1800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2987824" y="5919580"/>
            <a:ext cx="273630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pl-PL" sz="1800" dirty="0" smtClean="0"/>
              <a:t>Zabrudzony i tłusty papier</a:t>
            </a:r>
            <a:endParaRPr lang="pl-PL" sz="1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38" y="293400"/>
            <a:ext cx="1191384" cy="119138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92" y="3431398"/>
            <a:ext cx="1431143" cy="89749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84" y="537194"/>
            <a:ext cx="1359851" cy="90584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95" y="1628800"/>
            <a:ext cx="1606362" cy="121335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24" y="2968352"/>
            <a:ext cx="390197" cy="1309429"/>
          </a:xfrm>
          <a:prstGeom prst="rect">
            <a:avLst/>
          </a:prstGeom>
        </p:spPr>
      </p:pic>
      <p:sp>
        <p:nvSpPr>
          <p:cNvPr id="13" name="AutoShape 2" descr="C:\Users\ThinkPad T430\Desktop\Ekologia i %C5%9Arodowisko\greasy-grundy-brown-paper-bag-600w-21073585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AutoShape 4" descr="C:\Users\ThinkPad T430\Desktop\Ekologia i %C5%9Arodowisko\greasy-grundy-brown-paper-bag-600w-21073585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AutoShape 6" descr="C:\Users\ThinkPad T430\Desktop\Ekologia i %C5%9Arodowisko\greasy-grundy-brown-paper-bag-600w-210735856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AutoShape 8" descr="C:\Users\ThinkPad T430\Desktop\Ekologia i %C5%9Arodowisko\greasy-grundy-brown-paper-bag-600w-210735856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AutoShape 10" descr="C:\Users\ThinkPad T430\Desktop\Ekologia i %C5%9Arodowisko\greasy-grundy-brown-paper-bag-600w-210735856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AutoShape 12" descr="C:\Users\ThinkPad T430\Desktop\Ekologia i %C5%9Arodowisko\greasy-grundy-brown-paper-bag-600w-210735856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AutoShape 14" descr="C:\Users\ThinkPad T430\Desktop\Ekologia i %C5%9Arodowisko\greasy-grundy-brown-paper-bag-600w-210735856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AutoShape 16" descr="C:\Users\ThinkPad T430\Desktop\Ekologia i %C5%9Arodowisko\greasy-grundy-brown-paper-bag-600w-210735856.webp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AutoShape 18" descr="C:\Users\ThinkPad T430\Desktop\Ekologia i %C5%9Arodowisko\greasy-grundy-brown-paper-bag-600w-210735856.webp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" name="AutoShape 20" descr="C:\Users\ThinkPad T430\Desktop\Ekologia i %C5%9Arodowisko\greasy-grundy-brown-paper-bag-600w-210735856.webp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" name="AutoShape 22" descr="C:\Users\ThinkPad T430\Desktop\Ekologia i %C5%9Arodowisko\greasy-grundy-brown-paper-bag-600w-210735856.webp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AutoShape 24" descr="C:\Users\ThinkPad T430\Desktop\Ekologia i %C5%9Arodowisko\greasy-grundy-brown-paper-bag-600w-210735856.webp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AutoShape 26" descr="C:\Users\ThinkPad T430\Desktop\Ekologia i %C5%9Arodowisko\greasy-grundy-brown-paper-bag-600w-210735856.webp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C:\Users\ThinkPad T430\Desktop\Ekologia i Środowisko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9542"/>
            <a:ext cx="1620038" cy="16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66718"/>
      </p:ext>
    </p:extLst>
  </p:cSld>
  <p:clrMapOvr>
    <a:masterClrMapping/>
  </p:clrMapOvr>
  <p:transition spd="slow" advTm="20987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7620000" cy="1143000"/>
          </a:xfrm>
        </p:spPr>
        <p:txBody>
          <a:bodyPr/>
          <a:lstStyle/>
          <a:p>
            <a:pPr algn="ctr"/>
            <a:r>
              <a:rPr lang="pl-PL" sz="5400" dirty="0" smtClean="0"/>
              <a:t>Nie wyrzucaj:</a:t>
            </a:r>
            <a:endParaRPr lang="pl-PL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05" y="188638"/>
            <a:ext cx="758949" cy="18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4842"/>
            <a:ext cx="758948" cy="186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79512" y="1628800"/>
            <a:ext cx="8783844" cy="5445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solidFill>
                  <a:schemeClr val="tx1"/>
                </a:solidFill>
              </a:rPr>
              <a:t>- odpadów zbieranych selektywnie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- zużytego sprzętu elektrycznego i elektronicznego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- </a:t>
            </a:r>
            <a:r>
              <a:rPr lang="pl-PL" sz="3600" dirty="0">
                <a:solidFill>
                  <a:schemeClr val="tx1"/>
                </a:solidFill>
              </a:rPr>
              <a:t>o</a:t>
            </a:r>
            <a:r>
              <a:rPr lang="pl-PL" sz="3600" dirty="0" smtClean="0">
                <a:solidFill>
                  <a:schemeClr val="tx1"/>
                </a:solidFill>
              </a:rPr>
              <a:t>dpadów zielonych 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- </a:t>
            </a:r>
            <a:r>
              <a:rPr lang="pl-PL" sz="3600" dirty="0">
                <a:solidFill>
                  <a:schemeClr val="tx1"/>
                </a:solidFill>
              </a:rPr>
              <a:t>o</a:t>
            </a:r>
            <a:r>
              <a:rPr lang="pl-PL" sz="3600" dirty="0" smtClean="0">
                <a:solidFill>
                  <a:schemeClr val="tx1"/>
                </a:solidFill>
              </a:rPr>
              <a:t>dpadów </a:t>
            </a:r>
            <a:r>
              <a:rPr lang="pl-PL" sz="3600" dirty="0" smtClean="0">
                <a:solidFill>
                  <a:schemeClr val="tx1"/>
                </a:solidFill>
              </a:rPr>
              <a:t>wielkogabarytowych</a:t>
            </a:r>
            <a:endParaRPr lang="pl-PL" sz="3600" dirty="0" smtClean="0">
              <a:solidFill>
                <a:schemeClr val="tx1"/>
              </a:solidFill>
            </a:endParaRPr>
          </a:p>
          <a:p>
            <a:r>
              <a:rPr lang="pl-PL" sz="3600" dirty="0" smtClean="0">
                <a:solidFill>
                  <a:schemeClr val="tx1"/>
                </a:solidFill>
              </a:rPr>
              <a:t>- </a:t>
            </a:r>
            <a:r>
              <a:rPr lang="pl-PL" sz="3600" dirty="0">
                <a:solidFill>
                  <a:schemeClr val="tx1"/>
                </a:solidFill>
              </a:rPr>
              <a:t>o</a:t>
            </a:r>
            <a:r>
              <a:rPr lang="pl-PL" sz="3600" dirty="0" smtClean="0">
                <a:solidFill>
                  <a:schemeClr val="tx1"/>
                </a:solidFill>
              </a:rPr>
              <a:t>dpadów niebezpiecznych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- opon samochodowych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- </a:t>
            </a:r>
            <a:r>
              <a:rPr lang="pl-PL" sz="3600" dirty="0">
                <a:solidFill>
                  <a:schemeClr val="tx1"/>
                </a:solidFill>
              </a:rPr>
              <a:t>g</a:t>
            </a:r>
            <a:r>
              <a:rPr lang="pl-PL" sz="3600" dirty="0" smtClean="0">
                <a:solidFill>
                  <a:schemeClr val="tx1"/>
                </a:solidFill>
              </a:rPr>
              <a:t>ruzu budowlanego</a:t>
            </a:r>
            <a:endParaRPr lang="pl-P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79383"/>
      </p:ext>
    </p:extLst>
  </p:cSld>
  <p:clrMapOvr>
    <a:masterClrMapping/>
  </p:clrMapOvr>
  <p:transition spd="slow" advTm="21074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09" y="3290631"/>
            <a:ext cx="3600400" cy="356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-356" y="116632"/>
            <a:ext cx="8460432" cy="317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400" dirty="0" smtClean="0">
                <a:solidFill>
                  <a:schemeClr val="accent2">
                    <a:lumMod val="65000"/>
                    <a:lumOff val="35000"/>
                  </a:schemeClr>
                </a:solidFill>
              </a:rPr>
              <a:t>Pamiętaj!</a:t>
            </a: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2800" dirty="0" smtClean="0">
                <a:solidFill>
                  <a:srgbClr val="000000"/>
                </a:solidFill>
              </a:rPr>
              <a:t>Najbliższy Punkt Selekcji Zbiórki Odpadów Komunalnych  (PSZOK),</a:t>
            </a:r>
          </a:p>
          <a:p>
            <a:pPr algn="ctr"/>
            <a:r>
              <a:rPr lang="pl-PL" sz="2800" dirty="0" smtClean="0">
                <a:solidFill>
                  <a:srgbClr val="000000"/>
                </a:solidFill>
              </a:rPr>
              <a:t> to Zakład Zagospodarowania Odpadów Olszowa </a:t>
            </a:r>
          </a:p>
          <a:p>
            <a:pPr algn="ctr"/>
            <a:r>
              <a:rPr lang="pl-PL" sz="2800" dirty="0" smtClean="0">
                <a:solidFill>
                  <a:srgbClr val="000000"/>
                </a:solidFill>
              </a:rPr>
              <a:t>ul. Bursztynowa 55  </a:t>
            </a:r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1891778408"/>
      </p:ext>
    </p:extLst>
  </p:cSld>
  <p:clrMapOvr>
    <a:masterClrMapping/>
  </p:clrMapOvr>
  <p:transition spd="slow" advTm="21653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3455260" cy="682624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6780" y="5373216"/>
            <a:ext cx="6282061" cy="1143000"/>
          </a:xfrm>
        </p:spPr>
        <p:txBody>
          <a:bodyPr/>
          <a:lstStyle/>
          <a:p>
            <a:pPr algn="ctr"/>
            <a:r>
              <a:rPr lang="pl-PL" sz="5400" dirty="0" smtClean="0">
                <a:solidFill>
                  <a:schemeClr val="accent1"/>
                </a:solidFill>
              </a:rPr>
              <a:t>Do zobaczenia!</a:t>
            </a:r>
            <a:endParaRPr lang="pl-PL" sz="5400" dirty="0">
              <a:solidFill>
                <a:schemeClr val="accent1"/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79512" y="188640"/>
            <a:ext cx="8710828" cy="2132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 smtClean="0">
                <a:solidFill>
                  <a:schemeClr val="accent1"/>
                </a:solidFill>
              </a:rPr>
              <a:t>Niestety, to już koniec </a:t>
            </a:r>
            <a:r>
              <a:rPr lang="pl-PL" sz="4800" smtClean="0">
                <a:solidFill>
                  <a:schemeClr val="accent1"/>
                </a:solidFill>
              </a:rPr>
              <a:t>serii               segregacji </a:t>
            </a:r>
            <a:r>
              <a:rPr lang="pl-PL" sz="4800" dirty="0" smtClean="0">
                <a:solidFill>
                  <a:schemeClr val="accent1"/>
                </a:solidFill>
              </a:rPr>
              <a:t>odpadów</a:t>
            </a:r>
            <a:r>
              <a:rPr lang="pl-PL" sz="4800" smtClean="0">
                <a:solidFill>
                  <a:schemeClr val="accent1"/>
                </a:solidFill>
              </a:rPr>
              <a:t>,                       </a:t>
            </a:r>
            <a:r>
              <a:rPr lang="pl-PL" sz="4800" dirty="0" smtClean="0">
                <a:solidFill>
                  <a:schemeClr val="accent1"/>
                </a:solidFill>
              </a:rPr>
              <a:t>ale wyczekujcie kolejnej.</a:t>
            </a:r>
            <a:endParaRPr lang="pl-PL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80599"/>
      </p:ext>
    </p:extLst>
  </p:cSld>
  <p:clrMapOvr>
    <a:masterClrMapping/>
  </p:clrMapOvr>
  <p:transition spd="slow" advTm="8248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Niestandardowy 82">
      <a:dk1>
        <a:srgbClr val="000000"/>
      </a:dk1>
      <a:lt1>
        <a:srgbClr val="FFFFFF"/>
      </a:lt1>
      <a:dk2>
        <a:srgbClr val="0F0F0F"/>
      </a:dk2>
      <a:lt2>
        <a:srgbClr val="4F4F4F"/>
      </a:lt2>
      <a:accent1>
        <a:srgbClr val="272727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1214</TotalTime>
  <Words>129</Words>
  <Application>Microsoft Office PowerPoint</Application>
  <PresentationFormat>Pokaz na ekranie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Przyleganie</vt:lpstr>
      <vt:lpstr>Cześć, to znowu ja Planecik</vt:lpstr>
      <vt:lpstr>Prezentacja programu PowerPoint</vt:lpstr>
      <vt:lpstr>Do odpadów zmieszanych resztkowych wrzucamy:</vt:lpstr>
      <vt:lpstr>Prezentacja programu PowerPoint</vt:lpstr>
      <vt:lpstr>Nie wyrzucaj:</vt:lpstr>
      <vt:lpstr>Prezentacja programu PowerPoint</vt:lpstr>
      <vt:lpstr>Do zobaczenia!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ThinkPad T430</dc:creator>
  <cp:lastModifiedBy>Marta Małecka</cp:lastModifiedBy>
  <cp:revision>43</cp:revision>
  <dcterms:created xsi:type="dcterms:W3CDTF">2020-11-13T09:21:49Z</dcterms:created>
  <dcterms:modified xsi:type="dcterms:W3CDTF">2020-12-17T19:36:10Z</dcterms:modified>
</cp:coreProperties>
</file>