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6" r:id="rId7"/>
    <p:sldId id="262" r:id="rId8"/>
    <p:sldId id="264" r:id="rId9"/>
    <p:sldId id="260" r:id="rId10"/>
    <p:sldId id="263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75AB22-2A39-4A20-81C5-E0D5ABC9606A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E1CA03-1257-4AFA-B86B-74E65D24A670}" type="datetimeFigureOut">
              <a:rPr lang="pl-PL" smtClean="0"/>
              <a:t>2020-12-20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449"/>
            <a:ext cx="3635896" cy="522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-21704" y="-99392"/>
            <a:ext cx="8460432" cy="1486471"/>
          </a:xfrm>
        </p:spPr>
        <p:txBody>
          <a:bodyPr/>
          <a:lstStyle/>
          <a:p>
            <a:pPr algn="ctr"/>
            <a:r>
              <a:rPr lang="pl-PL" sz="5400" dirty="0" smtClean="0"/>
              <a:t>Cześć, to znowu ja </a:t>
            </a:r>
            <a:r>
              <a:rPr lang="pl-PL" sz="5400" dirty="0" err="1" smtClean="0"/>
              <a:t>Planecik</a:t>
            </a:r>
            <a:endParaRPr lang="pl-PL" sz="5400" dirty="0"/>
          </a:p>
        </p:txBody>
      </p:sp>
      <p:sp>
        <p:nvSpPr>
          <p:cNvPr id="10" name="Tytuł 1"/>
          <p:cNvSpPr>
            <a:spLocks noGrp="1"/>
          </p:cNvSpPr>
          <p:nvPr>
            <p:ph type="subTitle" idx="1"/>
          </p:nvPr>
        </p:nvSpPr>
        <p:spPr>
          <a:xfrm>
            <a:off x="-324544" y="5013176"/>
            <a:ext cx="8460432" cy="1066800"/>
          </a:xfrm>
        </p:spPr>
        <p:txBody>
          <a:bodyPr>
            <a:noAutofit/>
          </a:bodyPr>
          <a:lstStyle/>
          <a:p>
            <a:pPr algn="r"/>
            <a:r>
              <a:rPr lang="pl-PL" sz="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Jak widzicie jestem ubrany </a:t>
            </a:r>
          </a:p>
          <a:p>
            <a:pPr algn="r"/>
            <a:r>
              <a:rPr lang="pl-PL" sz="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na czerwono, w świątecznym </a:t>
            </a:r>
          </a:p>
          <a:p>
            <a:pPr algn="r"/>
            <a:r>
              <a:rPr lang="pl-PL" sz="28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k</a:t>
            </a:r>
            <a:r>
              <a:rPr lang="pl-PL" sz="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limacie, nie bez powodu, ponieważ…</a:t>
            </a:r>
            <a:endParaRPr lang="pl-PL" sz="28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Jingle bells r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4168" y="3020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33">
        <p:split orient="vert"/>
      </p:transition>
    </mc:Choice>
    <mc:Fallback xmlns="">
      <p:transition spd="slow" advTm="108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76672"/>
            <a:ext cx="8460432" cy="1143000"/>
          </a:xfrm>
        </p:spPr>
        <p:txBody>
          <a:bodyPr/>
          <a:lstStyle/>
          <a:p>
            <a:pPr algn="ctr"/>
            <a:r>
              <a:rPr lang="pl-PL" sz="8000" dirty="0" smtClean="0"/>
              <a:t>Wesołych Świąt</a:t>
            </a:r>
            <a:endParaRPr lang="pl-PL" sz="8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4583038" cy="45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28">
        <p:split orient="vert"/>
      </p:transition>
    </mc:Choice>
    <mc:Fallback xmlns="">
      <p:transition spd="slow" advTm="1112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76672"/>
            <a:ext cx="8460432" cy="1143000"/>
          </a:xfrm>
        </p:spPr>
        <p:txBody>
          <a:bodyPr/>
          <a:lstStyle/>
          <a:p>
            <a:pPr algn="ctr"/>
            <a:r>
              <a:rPr lang="pl-PL" sz="5400" dirty="0" smtClean="0"/>
              <a:t>Szczęśliwego Nowego Roku!</a:t>
            </a:r>
            <a:endParaRPr lang="pl-PL" sz="5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05" y="1844824"/>
            <a:ext cx="4536505" cy="44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678">
        <p:split orient="vert"/>
      </p:transition>
    </mc:Choice>
    <mc:Fallback xmlns="">
      <p:transition spd="slow" advTm="1067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3645024"/>
          </a:xfrm>
        </p:spPr>
        <p:txBody>
          <a:bodyPr/>
          <a:lstStyle/>
          <a:p>
            <a:pPr algn="ctr"/>
            <a:r>
              <a:rPr lang="pl-PL" dirty="0" smtClean="0"/>
              <a:t>Życzenia składają:</a:t>
            </a:r>
            <a:br>
              <a:rPr lang="pl-PL" dirty="0" smtClean="0"/>
            </a:br>
            <a:r>
              <a:rPr lang="pl-PL" dirty="0" smtClean="0"/>
              <a:t> Dominika, Hania, Maja,  Euzebiusz, Kacper                                 i Pani Mirosława Małecka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74">
        <p:split orient="vert"/>
      </p:transition>
    </mc:Choice>
    <mc:Fallback xmlns="">
      <p:transition spd="slow" advTm="1077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0019"/>
            <a:ext cx="364904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0688"/>
            <a:ext cx="8480532" cy="2088232"/>
          </a:xfrm>
        </p:spPr>
        <p:txBody>
          <a:bodyPr/>
          <a:lstStyle/>
          <a:p>
            <a:pPr algn="ctr"/>
            <a:r>
              <a:rPr lang="pl-PL" sz="6000" dirty="0" smtClean="0"/>
              <a:t>Do zobaczenia                     w Nowym Roku                   2021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604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30">
        <p:split orient="vert"/>
      </p:transition>
    </mc:Choice>
    <mc:Fallback xmlns="">
      <p:transition spd="slow" advTm="803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114" y="836712"/>
            <a:ext cx="8460432" cy="1431032"/>
          </a:xfrm>
        </p:spPr>
        <p:txBody>
          <a:bodyPr/>
          <a:lstStyle/>
          <a:p>
            <a:pPr algn="ctr"/>
            <a:r>
              <a:rPr lang="pl-PL" sz="6000" dirty="0" smtClean="0"/>
              <a:t>…z okazji                           </a:t>
            </a:r>
            <a:r>
              <a:rPr lang="pl-PL" sz="6000" dirty="0"/>
              <a:t>Ś</a:t>
            </a:r>
            <a:r>
              <a:rPr lang="pl-PL" sz="6000" dirty="0" smtClean="0"/>
              <a:t>wiąt Bożego Narodzenia chciałbym Wam życzyć:</a:t>
            </a:r>
            <a:endParaRPr lang="pl-PL" sz="6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01" y="3284984"/>
            <a:ext cx="30963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685">
        <p:split orient="vert"/>
      </p:transition>
    </mc:Choice>
    <mc:Fallback xmlns="">
      <p:transition spd="slow" advTm="1068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620000" cy="1143000"/>
          </a:xfrm>
        </p:spPr>
        <p:txBody>
          <a:bodyPr/>
          <a:lstStyle/>
          <a:p>
            <a:pPr algn="ctr"/>
            <a:r>
              <a:rPr lang="pl-PL" sz="6000" dirty="0" smtClean="0"/>
              <a:t>Dużo prezentów</a:t>
            </a:r>
            <a:endParaRPr lang="pl-PL" sz="6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381497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18">
        <p:split orient="vert"/>
      </p:transition>
    </mc:Choice>
    <mc:Fallback xmlns="">
      <p:transition spd="slow" advTm="601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4704"/>
            <a:ext cx="8388424" cy="1143000"/>
          </a:xfrm>
        </p:spPr>
        <p:txBody>
          <a:bodyPr/>
          <a:lstStyle/>
          <a:p>
            <a:pPr algn="ctr"/>
            <a:r>
              <a:rPr lang="pl-PL" sz="8000" dirty="0" smtClean="0"/>
              <a:t>Zdrowia </a:t>
            </a:r>
            <a:endParaRPr lang="pl-PL" sz="8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4346589" cy="43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90">
        <p:split orient="vert"/>
      </p:transition>
    </mc:Choice>
    <mc:Fallback xmlns="">
      <p:transition spd="slow" advTm="60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4704"/>
            <a:ext cx="8388424" cy="1143000"/>
          </a:xfrm>
        </p:spPr>
        <p:txBody>
          <a:bodyPr/>
          <a:lstStyle/>
          <a:p>
            <a:pPr algn="ctr"/>
            <a:r>
              <a:rPr lang="pl-PL" sz="7200" dirty="0" smtClean="0"/>
              <a:t>Szczęścia</a:t>
            </a:r>
            <a:endParaRPr lang="pl-PL" sz="7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11" y="2348880"/>
            <a:ext cx="4199731" cy="41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88">
        <p:split orient="vert"/>
      </p:transition>
    </mc:Choice>
    <mc:Fallback xmlns="">
      <p:transition spd="slow" advTm="57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76672"/>
            <a:ext cx="8460432" cy="1143000"/>
          </a:xfrm>
        </p:spPr>
        <p:txBody>
          <a:bodyPr/>
          <a:lstStyle/>
          <a:p>
            <a:pPr algn="ctr"/>
            <a:r>
              <a:rPr lang="pl-PL" sz="6000" dirty="0" smtClean="0"/>
              <a:t>Spełnienia marzeń</a:t>
            </a:r>
            <a:endParaRPr lang="pl-PL" sz="6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75" y="2039888"/>
            <a:ext cx="4511030" cy="45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99">
        <p:split orient="vert"/>
      </p:transition>
    </mc:Choice>
    <mc:Fallback xmlns="">
      <p:transition spd="slow" advTm="59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48680"/>
            <a:ext cx="8460432" cy="1143000"/>
          </a:xfrm>
        </p:spPr>
        <p:txBody>
          <a:bodyPr/>
          <a:lstStyle/>
          <a:p>
            <a:pPr algn="ctr"/>
            <a:r>
              <a:rPr lang="pl-PL" sz="4800" dirty="0" smtClean="0"/>
              <a:t>Łatwego przyswajania wiedzy</a:t>
            </a:r>
            <a:endParaRPr lang="pl-PL" sz="4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511030" cy="45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73">
        <p:split orient="vert"/>
      </p:transition>
    </mc:Choice>
    <mc:Fallback xmlns="">
      <p:transition spd="slow" advTm="56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8460432" cy="1143000"/>
          </a:xfrm>
        </p:spPr>
        <p:txBody>
          <a:bodyPr/>
          <a:lstStyle/>
          <a:p>
            <a:pPr algn="ctr"/>
            <a:r>
              <a:rPr lang="pl-PL" sz="7200" dirty="0" smtClean="0"/>
              <a:t>Samych sukcesów</a:t>
            </a:r>
            <a:endParaRPr lang="pl-PL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460026" cy="440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6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39">
        <p:split orient="vert"/>
      </p:transition>
    </mc:Choice>
    <mc:Fallback xmlns="">
      <p:transition spd="slow" advTm="57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pPr algn="ctr"/>
            <a:r>
              <a:rPr lang="pl-PL" sz="6600" dirty="0" smtClean="0"/>
              <a:t>Czystego powietrza</a:t>
            </a:r>
            <a:endParaRPr lang="pl-PL" sz="6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78">
        <p:split orient="vert"/>
      </p:transition>
    </mc:Choice>
    <mc:Fallback xmlns="">
      <p:transition spd="slow" advTm="597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Niestandardowy 81">
      <a:dk1>
        <a:srgbClr val="C00000"/>
      </a:dk1>
      <a:lt1>
        <a:srgbClr val="FFFFFF"/>
      </a:lt1>
      <a:dk2>
        <a:srgbClr val="C00000"/>
      </a:dk2>
      <a:lt2>
        <a:srgbClr val="C00000"/>
      </a:lt2>
      <a:accent1>
        <a:srgbClr val="FF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167</TotalTime>
  <Words>61</Words>
  <Application>Microsoft Office PowerPoint</Application>
  <PresentationFormat>Pokaz na ekranie (4:3)</PresentationFormat>
  <Paragraphs>16</Paragraphs>
  <Slides>13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Przyleganie</vt:lpstr>
      <vt:lpstr>Cześć, to znowu ja Planecik</vt:lpstr>
      <vt:lpstr>…z okazji                           Świąt Bożego Narodzenia chciałbym Wam życzyć:</vt:lpstr>
      <vt:lpstr>Dużo prezentów</vt:lpstr>
      <vt:lpstr>Zdrowia </vt:lpstr>
      <vt:lpstr>Szczęścia</vt:lpstr>
      <vt:lpstr>Spełnienia marzeń</vt:lpstr>
      <vt:lpstr>Łatwego przyswajania wiedzy</vt:lpstr>
      <vt:lpstr>Samych sukcesów</vt:lpstr>
      <vt:lpstr>Czystego powietrza</vt:lpstr>
      <vt:lpstr>Wesołych Świąt</vt:lpstr>
      <vt:lpstr>Szczęśliwego Nowego Roku!</vt:lpstr>
      <vt:lpstr>Życzenia składają:  Dominika, Hania, Maja,  Euzebiusz, Kacper                                 i Pani Mirosława Małecka</vt:lpstr>
      <vt:lpstr>Do zobaczenia                     w Nowym Roku                   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ThinkPad T430</dc:creator>
  <cp:lastModifiedBy>Marta Małecka</cp:lastModifiedBy>
  <cp:revision>19</cp:revision>
  <dcterms:created xsi:type="dcterms:W3CDTF">2020-12-11T12:35:36Z</dcterms:created>
  <dcterms:modified xsi:type="dcterms:W3CDTF">2020-12-20T14:26:34Z</dcterms:modified>
</cp:coreProperties>
</file>