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EAA8C-0667-46D7-84DB-4BAE43D65DFD}" v="122" dt="2021-02-19T18:02:01.139"/>
    <p1510:client id="{E182A272-821A-450E-BD03-DB231DE7599C}" v="19" dt="2021-02-19T18:41:3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ława Małecka" userId="c47b049394bbcb99" providerId="Windows Live" clId="Web-{E182A272-821A-450E-BD03-DB231DE7599C}"/>
    <pc:docChg chg="modSld">
      <pc:chgData name="Mirosława Małecka" userId="c47b049394bbcb99" providerId="Windows Live" clId="Web-{E182A272-821A-450E-BD03-DB231DE7599C}" dt="2021-02-19T18:41:34.934" v="15" actId="14100"/>
      <pc:docMkLst>
        <pc:docMk/>
      </pc:docMkLst>
      <pc:sldChg chg="addSp delSp modSp">
        <pc:chgData name="Mirosława Małecka" userId="c47b049394bbcb99" providerId="Windows Live" clId="Web-{E182A272-821A-450E-BD03-DB231DE7599C}" dt="2021-02-19T18:41:34.934" v="15" actId="14100"/>
        <pc:sldMkLst>
          <pc:docMk/>
          <pc:sldMk cId="2008612634" sldId="267"/>
        </pc:sldMkLst>
        <pc:picChg chg="add mod">
          <ac:chgData name="Mirosława Małecka" userId="c47b049394bbcb99" providerId="Windows Live" clId="Web-{E182A272-821A-450E-BD03-DB231DE7599C}" dt="2021-02-19T18:41:34.934" v="15" actId="14100"/>
          <ac:picMkLst>
            <pc:docMk/>
            <pc:sldMk cId="2008612634" sldId="267"/>
            <ac:picMk id="3" creationId="{498846A5-C6EF-4CA8-BE73-D76269BECDA8}"/>
          </ac:picMkLst>
        </pc:picChg>
        <pc:picChg chg="add del mod">
          <ac:chgData name="Mirosława Małecka" userId="c47b049394bbcb99" providerId="Windows Live" clId="Web-{E182A272-821A-450E-BD03-DB231DE7599C}" dt="2021-02-19T18:40:36.246" v="3"/>
          <ac:picMkLst>
            <pc:docMk/>
            <pc:sldMk cId="2008612634" sldId="267"/>
            <ac:picMk id="4" creationId="{A2819D8B-E25A-4AC7-B4A6-0A7D4CA817C8}"/>
          </ac:picMkLst>
        </pc:picChg>
        <pc:picChg chg="add mod">
          <ac:chgData name="Mirosława Małecka" userId="c47b049394bbcb99" providerId="Windows Live" clId="Web-{E182A272-821A-450E-BD03-DB231DE7599C}" dt="2021-02-19T18:41:26.778" v="13" actId="14100"/>
          <ac:picMkLst>
            <pc:docMk/>
            <pc:sldMk cId="2008612634" sldId="267"/>
            <ac:picMk id="5" creationId="{CA934FE2-5B8C-4085-B567-7B3E16916DDC}"/>
          </ac:picMkLst>
        </pc:picChg>
        <pc:picChg chg="del">
          <ac:chgData name="Mirosława Małecka" userId="c47b049394bbcb99" providerId="Windows Live" clId="Web-{E182A272-821A-450E-BD03-DB231DE7599C}" dt="2021-02-19T18:39:42.104" v="0"/>
          <ac:picMkLst>
            <pc:docMk/>
            <pc:sldMk cId="2008612634" sldId="267"/>
            <ac:picMk id="205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53BF0C-268F-49BD-BCF9-752E303358EE}" type="datetimeFigureOut">
              <a:rPr lang="pl-PL" smtClean="0"/>
              <a:t>22.02.2021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975" y="-1372920"/>
            <a:ext cx="7936433" cy="2745839"/>
          </a:xfrm>
        </p:spPr>
        <p:txBody>
          <a:bodyPr/>
          <a:lstStyle/>
          <a:p>
            <a:r>
              <a:rPr lang="pl-PL" dirty="0"/>
              <a:t>Cześć to ja </a:t>
            </a:r>
            <a:r>
              <a:rPr lang="pl-PL" dirty="0" err="1"/>
              <a:t>Planecik</a:t>
            </a:r>
            <a:endParaRPr lang="pl-PL" dirty="0"/>
          </a:p>
        </p:txBody>
      </p:sp>
      <p:sp>
        <p:nvSpPr>
          <p:cNvPr id="5" name="AutoShape 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13">
        <p14:conveyor dir="l"/>
      </p:transition>
    </mc:Choice>
    <mc:Fallback xmlns="">
      <p:transition spd="slow" advTm="76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07975" y="692696"/>
            <a:ext cx="7936433" cy="2745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Dawno się nie widzieliśmy, ale już wracam!</a:t>
            </a:r>
          </a:p>
          <a:p>
            <a:endParaRPr lang="pl-PL" dirty="0"/>
          </a:p>
          <a:p>
            <a:r>
              <a:rPr lang="pl-PL" dirty="0"/>
              <a:t>Dzisiaj porozmawiamy  </a:t>
            </a:r>
          </a:p>
          <a:p>
            <a:r>
              <a:rPr lang="pl-PL" dirty="0"/>
              <a:t>o powietrzu.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3419872" cy="227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ThinkPad T430\Downloads\ZIEMI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2941298" cy="176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8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20000" cy="1143000"/>
          </a:xfrm>
        </p:spPr>
        <p:txBody>
          <a:bodyPr/>
          <a:lstStyle/>
          <a:p>
            <a:r>
              <a:rPr lang="pl-PL" sz="6000" dirty="0"/>
              <a:t>Zastanówmy się gdzie jest powietrze </a:t>
            </a:r>
            <a:r>
              <a:rPr lang="pl-PL" sz="6000"/>
              <a:t>(atmosfera)?</a:t>
            </a:r>
            <a:endParaRPr lang="pl-PL" sz="6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" y="2704943"/>
            <a:ext cx="3956074" cy="41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61631"/>
            <a:ext cx="7620000" cy="1143000"/>
          </a:xfrm>
        </p:spPr>
        <p:txBody>
          <a:bodyPr/>
          <a:lstStyle/>
          <a:p>
            <a:r>
              <a:rPr lang="pl-PL" dirty="0"/>
              <a:t>Powietrze (atmosfera) jest wszędzie - na Ziemi, na Księżycu, a nawet na Marsie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6846887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8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848872" cy="1143000"/>
          </a:xfrm>
        </p:spPr>
        <p:txBody>
          <a:bodyPr/>
          <a:lstStyle/>
          <a:p>
            <a:r>
              <a:rPr lang="pl-PL" sz="4400" dirty="0"/>
              <a:t>Ale dlaczego możemy oddychać tylko na Ziemi?</a:t>
            </a:r>
            <a:br>
              <a:rPr lang="pl-PL" sz="4400" dirty="0"/>
            </a:br>
            <a:r>
              <a:rPr lang="pl-PL" sz="4400" dirty="0"/>
              <a:t>Ponieważ, tylko na Ziemi znajduje się tlen.</a:t>
            </a:r>
          </a:p>
        </p:txBody>
      </p:sp>
      <p:pic>
        <p:nvPicPr>
          <p:cNvPr id="3" name="Obraz 3" descr="Obraz zawierający ceramika, porcelana&#10;&#10;Opis wygenerowany automatycznie">
            <a:extLst>
              <a:ext uri="{FF2B5EF4-FFF2-40B4-BE49-F238E27FC236}">
                <a16:creationId xmlns:a16="http://schemas.microsoft.com/office/drawing/2014/main" id="{498846A5-C6EF-4CA8-BE73-D76269BE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6" y="3205391"/>
            <a:ext cx="3431995" cy="3282256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A934FE2-5B8C-4085-B567-7B3E1691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90" y="3165461"/>
            <a:ext cx="3042675" cy="31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20000" cy="1143000"/>
          </a:xfrm>
        </p:spPr>
        <p:txBody>
          <a:bodyPr/>
          <a:lstStyle/>
          <a:p>
            <a:r>
              <a:rPr lang="pl-PL" dirty="0"/>
              <a:t>Ziemię otacza atmosfera czyli mieszanina gazów zwana właśnie powietrzem.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94558"/>
            <a:ext cx="62007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2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20000" cy="1143000"/>
          </a:xfrm>
        </p:spPr>
        <p:txBody>
          <a:bodyPr/>
          <a:lstStyle/>
          <a:p>
            <a:r>
              <a:rPr lang="pl-PL" dirty="0"/>
              <a:t>Na Ziemi tlen produkują rośliny oraz plankton, który żyje w morzach i oceanach</a:t>
            </a:r>
          </a:p>
        </p:txBody>
      </p:sp>
      <p:sp>
        <p:nvSpPr>
          <p:cNvPr id="4" name="AutoShape 4" descr="blob:https://web.whatsapp.com/f7824adb-fb7d-4563-80bc-1f640869ad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blob:https://web.whatsapp.com/f7824adb-fb7d-4563-80bc-1f640869ad8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blob:https://web.whatsapp.com/f7824adb-fb7d-4563-80bc-1f640869ad8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blob:https://web.whatsapp.com/f7824adb-fb7d-4563-80bc-1f640869ad8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blob:https://web.whatsapp.com/f7824adb-fb7d-4563-80bc-1f640869ad85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2" y="2501102"/>
            <a:ext cx="3612690" cy="205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9" name="Picture 13" descr="C:\Users\ThinkPad T430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00209"/>
            <a:ext cx="3096345" cy="195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ThinkPad T430\Desktop\066fbfdc-e7f9-4ca6-be66-dda1ad9fab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3" y="4739817"/>
            <a:ext cx="3565689" cy="192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ThinkPad T430\Downloads\plankton_1920x1080.jpg.crdownloa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47" y="4726226"/>
            <a:ext cx="3388129" cy="187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7620000" cy="1143000"/>
          </a:xfrm>
        </p:spPr>
        <p:txBody>
          <a:bodyPr/>
          <a:lstStyle/>
          <a:p>
            <a:r>
              <a:rPr lang="pl-PL" dirty="0"/>
              <a:t>Tlenu potrzebują wszyscy ludzie, rośliny, zwierzęta, a nawet ryby korzystają z tlenu rozpuszczonego w wodzie.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2320652" cy="25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73" y="4713232"/>
            <a:ext cx="2791915" cy="217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99846"/>
            <a:ext cx="2972568" cy="194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259708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ThinkPad T430\Downloads\rosliny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7193"/>
            <a:ext cx="2592287" cy="1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9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3025247"/>
          </a:xfrm>
        </p:spPr>
        <p:txBody>
          <a:bodyPr/>
          <a:lstStyle/>
          <a:p>
            <a:pPr algn="ctr"/>
            <a:r>
              <a:rPr lang="pl-PL" sz="5400" dirty="0"/>
              <a:t>Do zobaczenia                              w kolejnym odcinku 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6" y="2173541"/>
            <a:ext cx="4525664" cy="46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96">
        <p14:conveyor dir="l"/>
      </p:transition>
    </mc:Choice>
    <mc:Fallback xmlns="">
      <p:transition spd="slow" advTm="759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25">
      <a:dk1>
        <a:srgbClr val="2F2B20"/>
      </a:dk1>
      <a:lt1>
        <a:srgbClr val="FFFFFF"/>
      </a:lt1>
      <a:dk2>
        <a:srgbClr val="88CC3E"/>
      </a:dk2>
      <a:lt2>
        <a:srgbClr val="283F10"/>
      </a:lt2>
      <a:accent1>
        <a:srgbClr val="49711E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306</TotalTime>
  <Words>86</Words>
  <Application>Microsoft Office PowerPoint</Application>
  <PresentationFormat>Pokaz na ekranie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Przyleganie</vt:lpstr>
      <vt:lpstr>Cześć to ja Planecik</vt:lpstr>
      <vt:lpstr>Prezentacja programu PowerPoint</vt:lpstr>
      <vt:lpstr>Zastanówmy się gdzie jest powietrze (atmosfera)?</vt:lpstr>
      <vt:lpstr>Powietrze (atmosfera) jest wszędzie - na Ziemi, na Księżycu, a nawet na Marsie</vt:lpstr>
      <vt:lpstr>Ale dlaczego możemy oddychać tylko na Ziemi? Ponieważ, tylko na Ziemi znajduje się tlen.</vt:lpstr>
      <vt:lpstr>Ziemię otacza atmosfera czyli mieszanina gazów zwana właśnie powietrzem.</vt:lpstr>
      <vt:lpstr>Na Ziemi tlen produkują rośliny oraz plankton, który żyje w morzach i oceanach</vt:lpstr>
      <vt:lpstr>Tlenu potrzebują wszyscy ludzie, rośliny, zwierzęta, a nawet ryby korzystają z tlenu rozpuszczonego w wodzie.</vt:lpstr>
      <vt:lpstr>Do zobaczenia                              w kolejnym odcinku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szkolny ekolog Planecik</dc:title>
  <dc:creator>ThinkPad T430</dc:creator>
  <cp:lastModifiedBy>Mirosława Małecka</cp:lastModifiedBy>
  <cp:revision>98</cp:revision>
  <dcterms:created xsi:type="dcterms:W3CDTF">2020-11-05T12:56:03Z</dcterms:created>
  <dcterms:modified xsi:type="dcterms:W3CDTF">2021-02-22T13:09:13Z</dcterms:modified>
</cp:coreProperties>
</file>