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3" r:id="rId11"/>
    <p:sldId id="274" r:id="rId12"/>
    <p:sldId id="275" r:id="rId13"/>
    <p:sldId id="276" r:id="rId14"/>
    <p:sldId id="277" r:id="rId15"/>
    <p:sldId id="26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DF693-194C-472B-AAD0-19FF1E3BD1F2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66794-9539-4BC3-BBD9-A91C910E4E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6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6794-9539-4BC3-BBD9-A91C910E4E72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6794-9539-4BC3-BBD9-A91C910E4E72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2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6794-9539-4BC3-BBD9-A91C910E4E72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13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66794-9539-4BC3-BBD9-A91C910E4E72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50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0C10DE0-A5FE-402A-82FD-4CBA19C16E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A53BF0C-268F-49BD-BCF9-752E303358EE}" type="datetimeFigureOut">
              <a:rPr lang="pl-PL" smtClean="0"/>
              <a:pPr/>
              <a:t>2022-10-05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7975" y="-1372920"/>
            <a:ext cx="7936433" cy="2745839"/>
          </a:xfrm>
        </p:spPr>
        <p:txBody>
          <a:bodyPr/>
          <a:lstStyle/>
          <a:p>
            <a:r>
              <a:rPr lang="pl-PL" dirty="0" smtClean="0"/>
              <a:t>Cześć to ja </a:t>
            </a:r>
            <a:r>
              <a:rPr lang="pl-PL" dirty="0" err="1" smtClean="0"/>
              <a:t>Planecik</a:t>
            </a:r>
            <a:endParaRPr lang="pl-PL" dirty="0"/>
          </a:p>
        </p:txBody>
      </p:sp>
      <p:sp>
        <p:nvSpPr>
          <p:cNvPr id="5" name="AutoShape 4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4" descr="C:\Users\ThinkPad T430\Desktop\b553e26b-e389-4027-be8b-a93ec23a2ad2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346"/>
            <a:ext cx="551723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620">
        <p14:conveyor dir="l"/>
      </p:transition>
    </mc:Choice>
    <mc:Fallback xmlns="">
      <p:transition spd="slow" advTm="56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792725"/>
              </p:ext>
            </p:extLst>
          </p:nvPr>
        </p:nvGraphicFramePr>
        <p:xfrm>
          <a:off x="251520" y="188643"/>
          <a:ext cx="7992888" cy="652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4968552"/>
              </a:tblGrid>
              <a:tr h="888839">
                <a:tc gridSpan="2">
                  <a:txBody>
                    <a:bodyPr/>
                    <a:lstStyle/>
                    <a:p>
                      <a:pPr algn="ctr"/>
                      <a:r>
                        <a:rPr lang="pl-PL" sz="4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Dzienne spożycie kalorii</a:t>
                      </a:r>
                      <a:endParaRPr lang="pl-PL" sz="4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88839"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Wiek</a:t>
                      </a:r>
                      <a:endParaRPr lang="pl-PL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Ilość kalorii</a:t>
                      </a:r>
                      <a:endParaRPr lang="pl-PL" sz="3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1-3 lat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1300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4-6 lat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1700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7-10 lat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10-12 lat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1800 - 2450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13-15 lat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2100 - 2800 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pl-PL" sz="32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16-18 lat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2150 - 2850</a:t>
                      </a:r>
                      <a:endParaRPr lang="pl-PL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5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32" y="1772816"/>
            <a:ext cx="8430672" cy="1143000"/>
          </a:xfrm>
        </p:spPr>
        <p:txBody>
          <a:bodyPr/>
          <a:lstStyle/>
          <a:p>
            <a:pPr algn="ctr"/>
            <a:r>
              <a:rPr lang="pl-PL" sz="23900" dirty="0" smtClean="0"/>
              <a:t>QUIZ</a:t>
            </a:r>
            <a:endParaRPr lang="pl-PL" sz="23900" dirty="0"/>
          </a:p>
        </p:txBody>
      </p:sp>
    </p:spTree>
    <p:extLst>
      <p:ext uri="{BB962C8B-B14F-4D97-AF65-F5344CB8AC3E}">
        <p14:creationId xmlns:p14="http://schemas.microsoft.com/office/powerpoint/2010/main" val="14823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300644" y="326976"/>
            <a:ext cx="7776864" cy="1440160"/>
          </a:xfrm>
          <a:prstGeom prst="roundRect">
            <a:avLst>
              <a:gd name="adj" fmla="val 34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/>
              <a:t>Najwięcej białka znajduję się w </a:t>
            </a:r>
            <a:endParaRPr lang="pl-PL" sz="4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21278" y="2420888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A</a:t>
            </a:r>
          </a:p>
          <a:p>
            <a:pPr algn="ctr"/>
            <a:r>
              <a:rPr lang="pl-PL" sz="3200" dirty="0" smtClean="0"/>
              <a:t>Owocach</a:t>
            </a:r>
            <a:endParaRPr lang="pl-PL" sz="32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5033290" y="4653136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D</a:t>
            </a:r>
          </a:p>
          <a:p>
            <a:pPr algn="ctr"/>
            <a:r>
              <a:rPr lang="pl-PL" sz="2800" dirty="0" smtClean="0"/>
              <a:t>Warzywa</a:t>
            </a:r>
            <a:endParaRPr lang="pl-PL" sz="28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91393" y="4655243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C</a:t>
            </a:r>
          </a:p>
          <a:p>
            <a:pPr algn="ctr"/>
            <a:r>
              <a:rPr lang="pl-PL" sz="2800" dirty="0" smtClean="0"/>
              <a:t>Pieczywie</a:t>
            </a:r>
            <a:endParaRPr lang="pl-PL" sz="28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5053172" y="2420888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B</a:t>
            </a:r>
          </a:p>
          <a:p>
            <a:pPr algn="ctr"/>
            <a:r>
              <a:rPr lang="pl-PL" sz="2400" dirty="0" smtClean="0"/>
              <a:t>Mięsie i produktach mlecznych</a:t>
            </a:r>
            <a:endParaRPr lang="pl-PL" sz="24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4860032" y="2180346"/>
            <a:ext cx="3456384" cy="1944216"/>
          </a:xfrm>
          <a:prstGeom prst="roundRect">
            <a:avLst>
              <a:gd name="adj" fmla="val 26494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0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300644" y="326976"/>
            <a:ext cx="7776864" cy="1440160"/>
          </a:xfrm>
          <a:prstGeom prst="roundRect">
            <a:avLst>
              <a:gd name="adj" fmla="val 34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/>
              <a:t>Ile dziennie powinniśmy jeść posiłków ?</a:t>
            </a:r>
            <a:endParaRPr lang="pl-PL" sz="4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21278" y="2420888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A</a:t>
            </a:r>
          </a:p>
          <a:p>
            <a:pPr algn="ctr"/>
            <a:r>
              <a:rPr lang="pl-PL" sz="4000" b="1" dirty="0" smtClean="0"/>
              <a:t>2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033290" y="4653136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D</a:t>
            </a:r>
          </a:p>
          <a:p>
            <a:pPr algn="ctr"/>
            <a:r>
              <a:rPr lang="pl-PL" sz="4000" b="1" dirty="0"/>
              <a:t>3</a:t>
            </a:r>
            <a:endParaRPr lang="pl-PL" sz="4000" b="1" dirty="0" smtClean="0"/>
          </a:p>
        </p:txBody>
      </p:sp>
      <p:sp>
        <p:nvSpPr>
          <p:cNvPr id="7" name="Prostokąt zaokrąglony 6"/>
          <p:cNvSpPr/>
          <p:nvPr/>
        </p:nvSpPr>
        <p:spPr>
          <a:xfrm>
            <a:off x="421278" y="4653136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C</a:t>
            </a:r>
          </a:p>
          <a:p>
            <a:pPr algn="ctr"/>
            <a:r>
              <a:rPr lang="pl-PL" sz="4000" b="1" dirty="0"/>
              <a:t>5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053172" y="2420888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B</a:t>
            </a:r>
          </a:p>
          <a:p>
            <a:pPr algn="ctr"/>
            <a:r>
              <a:rPr lang="pl-PL" sz="4000" b="1" dirty="0"/>
              <a:t>6</a:t>
            </a:r>
            <a:endParaRPr lang="pl-PL" sz="4000" b="1" dirty="0" smtClean="0"/>
          </a:p>
        </p:txBody>
      </p:sp>
      <p:sp>
        <p:nvSpPr>
          <p:cNvPr id="9" name="Prostokąt zaokrąglony 8"/>
          <p:cNvSpPr/>
          <p:nvPr/>
        </p:nvSpPr>
        <p:spPr>
          <a:xfrm>
            <a:off x="205254" y="4412594"/>
            <a:ext cx="3456384" cy="1944216"/>
          </a:xfrm>
          <a:prstGeom prst="roundRect">
            <a:avLst>
              <a:gd name="adj" fmla="val 26494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2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300644" y="326976"/>
            <a:ext cx="7776864" cy="1440160"/>
          </a:xfrm>
          <a:prstGeom prst="roundRect">
            <a:avLst>
              <a:gd name="adj" fmla="val 34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/>
              <a:t>Ile dziennie powinniśmy pić wody?</a:t>
            </a:r>
            <a:endParaRPr lang="pl-PL" sz="4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16473" y="2420888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A</a:t>
            </a:r>
          </a:p>
          <a:p>
            <a:pPr algn="ctr"/>
            <a:r>
              <a:rPr lang="pl-PL" sz="4000" dirty="0" smtClean="0"/>
              <a:t>10l-15l</a:t>
            </a:r>
            <a:endParaRPr lang="pl-PL" sz="4000" dirty="0" smtClean="0"/>
          </a:p>
        </p:txBody>
      </p:sp>
      <p:sp>
        <p:nvSpPr>
          <p:cNvPr id="6" name="Prostokąt zaokrąglony 5"/>
          <p:cNvSpPr/>
          <p:nvPr/>
        </p:nvSpPr>
        <p:spPr>
          <a:xfrm>
            <a:off x="5033290" y="4653136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D</a:t>
            </a:r>
          </a:p>
          <a:p>
            <a:pPr algn="ctr"/>
            <a:r>
              <a:rPr lang="pl-PL" sz="3600" dirty="0" smtClean="0"/>
              <a:t>2l-3l</a:t>
            </a:r>
            <a:endParaRPr lang="pl-PL" sz="3600" dirty="0" smtClean="0"/>
          </a:p>
        </p:txBody>
      </p:sp>
      <p:sp>
        <p:nvSpPr>
          <p:cNvPr id="7" name="Prostokąt zaokrąglony 6"/>
          <p:cNvSpPr/>
          <p:nvPr/>
        </p:nvSpPr>
        <p:spPr>
          <a:xfrm>
            <a:off x="426227" y="4641596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C</a:t>
            </a:r>
          </a:p>
          <a:p>
            <a:pPr algn="ctr"/>
            <a:r>
              <a:rPr lang="pl-PL" sz="3600" dirty="0" smtClean="0"/>
              <a:t>7l-8l</a:t>
            </a:r>
            <a:endParaRPr lang="pl-PL" sz="3600" dirty="0" smtClean="0"/>
          </a:p>
        </p:txBody>
      </p:sp>
      <p:sp>
        <p:nvSpPr>
          <p:cNvPr id="8" name="Prostokąt zaokrąglony 7"/>
          <p:cNvSpPr/>
          <p:nvPr/>
        </p:nvSpPr>
        <p:spPr>
          <a:xfrm>
            <a:off x="5053172" y="2420888"/>
            <a:ext cx="3024336" cy="1463132"/>
          </a:xfrm>
          <a:prstGeom prst="roundRect">
            <a:avLst>
              <a:gd name="adj" fmla="val 3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B</a:t>
            </a:r>
          </a:p>
          <a:p>
            <a:pPr algn="ctr"/>
            <a:r>
              <a:rPr lang="pl-PL" sz="4000" dirty="0" smtClean="0"/>
              <a:t>0.5l-1.5l</a:t>
            </a:r>
            <a:endParaRPr lang="pl-PL" sz="4000" dirty="0" smtClean="0"/>
          </a:p>
        </p:txBody>
      </p:sp>
      <p:sp>
        <p:nvSpPr>
          <p:cNvPr id="9" name="Prostokąt zaokrąglony 8"/>
          <p:cNvSpPr/>
          <p:nvPr/>
        </p:nvSpPr>
        <p:spPr>
          <a:xfrm>
            <a:off x="4837148" y="4401054"/>
            <a:ext cx="3456384" cy="1944216"/>
          </a:xfrm>
          <a:prstGeom prst="roundRect">
            <a:avLst>
              <a:gd name="adj" fmla="val 26494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3025247"/>
          </a:xfrm>
        </p:spPr>
        <p:txBody>
          <a:bodyPr/>
          <a:lstStyle/>
          <a:p>
            <a:pPr algn="ctr"/>
            <a:r>
              <a:rPr lang="pl-PL" sz="5400" dirty="0" smtClean="0"/>
              <a:t>Do zobaczenia w kolejnym odcinku !</a:t>
            </a:r>
            <a:endParaRPr lang="pl-PL" sz="5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6" y="2173541"/>
            <a:ext cx="4525664" cy="46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10">
        <p14:conveyor dir="l"/>
      </p:transition>
    </mc:Choice>
    <mc:Fallback xmlns="">
      <p:transition spd="slow" advTm="70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332656"/>
            <a:ext cx="8533725" cy="2448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600" dirty="0" smtClean="0"/>
              <a:t>Zdrowe odżywianie </a:t>
            </a:r>
          </a:p>
          <a:p>
            <a:pPr algn="ctr"/>
            <a:r>
              <a:rPr lang="pl-PL" sz="6600" dirty="0" smtClean="0"/>
              <a:t>= </a:t>
            </a:r>
          </a:p>
          <a:p>
            <a:pPr algn="ctr"/>
            <a:r>
              <a:rPr lang="pl-PL" sz="6600" dirty="0" smtClean="0"/>
              <a:t>dłuższe życie</a:t>
            </a:r>
            <a:endParaRPr lang="pl-PL" sz="6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83199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7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78">
        <p14:conveyor dir="l"/>
      </p:transition>
    </mc:Choice>
    <mc:Fallback xmlns="">
      <p:transition spd="slow" advTm="8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620000" cy="1143000"/>
          </a:xfrm>
        </p:spPr>
        <p:txBody>
          <a:bodyPr/>
          <a:lstStyle/>
          <a:p>
            <a:pPr algn="ctr"/>
            <a:r>
              <a:rPr lang="pl-PL" sz="5400" dirty="0" smtClean="0"/>
              <a:t>Piramida zdrowego żywienia.</a:t>
            </a:r>
            <a:endParaRPr lang="pl-PL" sz="5400" dirty="0"/>
          </a:p>
        </p:txBody>
      </p:sp>
      <p:pic>
        <p:nvPicPr>
          <p:cNvPr id="5" name="Obraz 4" descr="jhfd.jpg"/>
          <p:cNvPicPr>
            <a:picLocks noChangeAspect="1"/>
          </p:cNvPicPr>
          <p:nvPr/>
        </p:nvPicPr>
        <p:blipFill rotWithShape="1">
          <a:blip r:embed="rId3"/>
          <a:srcRect l="4546" t="2857" r="4834" b="9522"/>
          <a:stretch/>
        </p:blipFill>
        <p:spPr>
          <a:xfrm>
            <a:off x="467543" y="1819154"/>
            <a:ext cx="757311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67">
        <p14:conveyor dir="l"/>
      </p:transition>
    </mc:Choice>
    <mc:Fallback xmlns="">
      <p:transition spd="slow" advTm="58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8136904" cy="3096344"/>
          </a:xfrm>
        </p:spPr>
        <p:txBody>
          <a:bodyPr/>
          <a:lstStyle/>
          <a:p>
            <a:r>
              <a:rPr lang="pl-PL" sz="4800" dirty="0" smtClean="0"/>
              <a:t>Składniki odżywcze</a:t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AutoShape 2" descr="blob:https://web.whatsapp.com/d6223f69-16da-4c8e-b530-b659cd9c96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blob:https://web.whatsapp.com/d6223f69-16da-4c8e-b530-b659cd9c969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blob:https://web.whatsapp.com/24968b4a-634a-45ff-be50-ad35cdccb81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8" descr="blob:https://web.whatsapp.com/24968b4a-634a-45ff-be50-ad35cdccb81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0" descr="blob:https://web.whatsapp.com/24968b4a-634a-45ff-be50-ad35cdccb81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6" y="1576820"/>
            <a:ext cx="8399216" cy="286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b="8337"/>
          <a:stretch/>
        </p:blipFill>
        <p:spPr>
          <a:xfrm>
            <a:off x="2058389" y="4077072"/>
            <a:ext cx="4275683" cy="26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218">
        <p14:conveyor dir="l"/>
      </p:transition>
    </mc:Choice>
    <mc:Fallback xmlns="">
      <p:transition spd="slow" advTm="152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16824" cy="5472608"/>
          </a:xfrm>
        </p:spPr>
        <p:txBody>
          <a:bodyPr/>
          <a:lstStyle/>
          <a:p>
            <a:pPr algn="ctr"/>
            <a:r>
              <a:rPr lang="pl-PL" sz="9600" dirty="0" smtClean="0"/>
              <a:t>Źródła składników odżywczych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24463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0" y="0"/>
            <a:ext cx="29193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3867554" cy="290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3867554" cy="290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0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24425"/>
            <a:ext cx="23526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300037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0"/>
            <a:ext cx="4063254" cy="271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27" y="3567298"/>
            <a:ext cx="4063254" cy="271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1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68"/>
            <a:ext cx="23526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24425"/>
            <a:ext cx="23526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" y="94497"/>
            <a:ext cx="298132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9506"/>
            <a:ext cx="400697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73016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9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pl-PL" dirty="0" smtClean="0"/>
              <a:t>Codziennie powinniśmy spożywać 5 posiłków dziennie</a:t>
            </a:r>
            <a:endParaRPr lang="pl-PL" dirty="0"/>
          </a:p>
        </p:txBody>
      </p:sp>
      <p:sp>
        <p:nvSpPr>
          <p:cNvPr id="4" name="AutoShape 2" descr="blob:https://web.whatsapp.com/edd69371-9336-4a18-af5f-57c54b2ea8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9" y="1627039"/>
            <a:ext cx="8387388" cy="520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339752" y="486916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25%</a:t>
            </a:r>
            <a:endParaRPr lang="pl-PL" sz="3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725532" y="227687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10%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948264" y="177281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30%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732240" y="407707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10%</a:t>
            </a:r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660232" y="566124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25%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Niestandardowy 25">
      <a:dk1>
        <a:srgbClr val="2F2B20"/>
      </a:dk1>
      <a:lt1>
        <a:srgbClr val="FFFFFF"/>
      </a:lt1>
      <a:dk2>
        <a:srgbClr val="88CC3E"/>
      </a:dk2>
      <a:lt2>
        <a:srgbClr val="283F10"/>
      </a:lt2>
      <a:accent1>
        <a:srgbClr val="49711E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512</TotalTime>
  <Words>119</Words>
  <Application>Microsoft Office PowerPoint</Application>
  <PresentationFormat>Pokaz na ekranie (4:3)</PresentationFormat>
  <Paragraphs>61</Paragraphs>
  <Slides>15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Przyleganie</vt:lpstr>
      <vt:lpstr>Cześć to ja Planecik</vt:lpstr>
      <vt:lpstr>Prezentacja programu PowerPoint</vt:lpstr>
      <vt:lpstr>Piramida zdrowego żywienia.</vt:lpstr>
      <vt:lpstr>Składniki odżywcze       </vt:lpstr>
      <vt:lpstr>Źródła składników odżywczych</vt:lpstr>
      <vt:lpstr>Prezentacja programu PowerPoint</vt:lpstr>
      <vt:lpstr>Prezentacja programu PowerPoint</vt:lpstr>
      <vt:lpstr>Prezentacja programu PowerPoint</vt:lpstr>
      <vt:lpstr>Codziennie powinniśmy spożywać 5 posiłków dziennie</vt:lpstr>
      <vt:lpstr>Prezentacja programu PowerPoint</vt:lpstr>
      <vt:lpstr>QUIZ</vt:lpstr>
      <vt:lpstr>Prezentacja programu PowerPoint</vt:lpstr>
      <vt:lpstr>Prezentacja programu PowerPoint</vt:lpstr>
      <vt:lpstr>Prezentacja programu PowerPoint</vt:lpstr>
      <vt:lpstr>Do zobaczenia w kolejnym odcinku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 szkolny ekolog Planecik</dc:title>
  <dc:creator>ThinkPad T430</dc:creator>
  <cp:lastModifiedBy>ThinkPad T430</cp:lastModifiedBy>
  <cp:revision>52</cp:revision>
  <dcterms:created xsi:type="dcterms:W3CDTF">2020-11-05T12:56:03Z</dcterms:created>
  <dcterms:modified xsi:type="dcterms:W3CDTF">2022-10-05T11:43:02Z</dcterms:modified>
</cp:coreProperties>
</file>